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2F29C1-B5B0-45B2-8608-A2ED1BFC2BBC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A93946CD-9B2F-46AA-993A-798CB7C2DD0E}">
      <dgm:prSet/>
      <dgm:spPr/>
      <dgm:t>
        <a:bodyPr/>
        <a:lstStyle/>
        <a:p>
          <a:pPr rtl="0"/>
          <a:r>
            <a:rPr lang="zh-HK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學生</a:t>
          </a:r>
          <a:endParaRPr lang="zh-TW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329B85D-1EB2-4A91-8D42-CA1546C3B6C1}" type="parTrans" cxnId="{D331AA9D-E39C-4C18-A247-CE1ED9C0C632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6342C8F-0883-450C-90CC-23651D4EAF58}" type="sibTrans" cxnId="{D331AA9D-E39C-4C18-A247-CE1ED9C0C632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B54D02D-B04F-4690-AD7A-64E57485E2C0}">
      <dgm:prSet/>
      <dgm:spPr/>
      <dgm:t>
        <a:bodyPr/>
        <a:lstStyle/>
        <a:p>
          <a:pPr rtl="0"/>
          <a:r>
            <a:rPr lang="zh-HK" dirty="0" smtClean="0">
              <a:latin typeface="標楷體" panose="03000509000000000000" pitchFamily="65" charset="-120"/>
              <a:ea typeface="標楷體" panose="03000509000000000000" pitchFamily="65" charset="-120"/>
            </a:rPr>
            <a:t>家長</a:t>
          </a:r>
          <a:endParaRPr lang="zh-TW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D17F6AE-7EAA-4B66-9A39-EAECBC4F825E}" type="parTrans" cxnId="{E2D9F2F8-9B68-466E-8E96-4C81E768F69C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18658AA-2A06-4921-BA5C-E4C42451DF67}" type="sibTrans" cxnId="{E2D9F2F8-9B68-466E-8E96-4C81E768F69C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B3768D5-DC30-476C-BC1D-22D1053820E5}">
      <dgm:prSet/>
      <dgm:spPr/>
      <dgm:t>
        <a:bodyPr/>
        <a:lstStyle/>
        <a:p>
          <a:pPr rtl="0"/>
          <a:r>
            <a:rPr lang="zh-HK" smtClean="0">
              <a:latin typeface="標楷體" panose="03000509000000000000" pitchFamily="65" charset="-120"/>
              <a:ea typeface="標楷體" panose="03000509000000000000" pitchFamily="65" charset="-120"/>
            </a:rPr>
            <a:t>同事</a:t>
          </a:r>
          <a:endParaRPr lang="zh-TW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AE53B2B2-D51C-497B-93BC-4F9C4DF4245F}" type="parTrans" cxnId="{A3C1F27B-B86B-4EA4-BF00-4A4217738DA3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15D360B6-897D-42EC-9BA6-B45120E6F4CF}" type="sibTrans" cxnId="{A3C1F27B-B86B-4EA4-BF00-4A4217738DA3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7005A96-A28B-44B1-8628-99DD840D0D0C}">
      <dgm:prSet/>
      <dgm:spPr/>
      <dgm:t>
        <a:bodyPr/>
        <a:lstStyle/>
        <a:p>
          <a:pPr rtl="0"/>
          <a:r>
            <a:rPr lang="zh-HK" smtClean="0">
              <a:latin typeface="標楷體" panose="03000509000000000000" pitchFamily="65" charset="-120"/>
              <a:ea typeface="標楷體" panose="03000509000000000000" pitchFamily="65" charset="-120"/>
            </a:rPr>
            <a:t>社區人士</a:t>
          </a:r>
          <a:endParaRPr lang="zh-TW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F54CFD3-EC0D-4FC3-88A7-9013991EC291}" type="parTrans" cxnId="{E5EF1EC6-6250-4299-B61F-037B2433E3A7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1EF4D7E-54A2-4BFB-AD69-CE59A0F3B104}" type="sibTrans" cxnId="{E5EF1EC6-6250-4299-B61F-037B2433E3A7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28E48D8-7924-470E-96D5-201D87C089F8}" type="pres">
      <dgm:prSet presAssocID="{1E2F29C1-B5B0-45B2-8608-A2ED1BFC2BB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65F2BA97-70F0-4F81-80EF-BD1E83FE4695}" type="pres">
      <dgm:prSet presAssocID="{A93946CD-9B2F-46AA-993A-798CB7C2DD0E}" presName="compNode" presStyleCnt="0"/>
      <dgm:spPr/>
    </dgm:pt>
    <dgm:pt modelId="{ED167AA1-D965-4A0F-9CA1-8218576D781C}" type="pres">
      <dgm:prSet presAssocID="{A93946CD-9B2F-46AA-993A-798CB7C2DD0E}" presName="pictRect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  <dgm:t>
        <a:bodyPr/>
        <a:lstStyle/>
        <a:p>
          <a:endParaRPr lang="zh-TW" altLang="en-US"/>
        </a:p>
      </dgm:t>
    </dgm:pt>
    <dgm:pt modelId="{C78E6C48-4C7D-4EED-89BE-EDEEDA2962AD}" type="pres">
      <dgm:prSet presAssocID="{A93946CD-9B2F-46AA-993A-798CB7C2DD0E}" presName="textRec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1E2C293-7950-4787-BDF6-B02CD49A8911}" type="pres">
      <dgm:prSet presAssocID="{E6342C8F-0883-450C-90CC-23651D4EAF58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BDB0173F-26CA-446D-9BB6-07A732F27AF7}" type="pres">
      <dgm:prSet presAssocID="{EB54D02D-B04F-4690-AD7A-64E57485E2C0}" presName="compNode" presStyleCnt="0"/>
      <dgm:spPr/>
    </dgm:pt>
    <dgm:pt modelId="{903A2743-3DAA-4DA9-B021-581641D9EE46}" type="pres">
      <dgm:prSet presAssocID="{EB54D02D-B04F-4690-AD7A-64E57485E2C0}" presName="pictRect" presStyleLbl="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BA7938D0-9C9C-4DCA-B140-0FE82B2CE280}" type="pres">
      <dgm:prSet presAssocID="{EB54D02D-B04F-4690-AD7A-64E57485E2C0}" presName="textRec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F628723-5DA6-4AE7-BF71-7AC95E790FE2}" type="pres">
      <dgm:prSet presAssocID="{818658AA-2A06-4921-BA5C-E4C42451DF67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061BAF8F-BD59-4F5F-A026-C308F960F9D8}" type="pres">
      <dgm:prSet presAssocID="{BB3768D5-DC30-476C-BC1D-22D1053820E5}" presName="compNode" presStyleCnt="0"/>
      <dgm:spPr/>
    </dgm:pt>
    <dgm:pt modelId="{20292BB7-7231-427C-83DC-BFC89E906350}" type="pres">
      <dgm:prSet presAssocID="{BB3768D5-DC30-476C-BC1D-22D1053820E5}" presName="pictRect" presStyleLbl="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97E88293-5A19-4798-862D-C69FF865EF9A}" type="pres">
      <dgm:prSet presAssocID="{BB3768D5-DC30-476C-BC1D-22D1053820E5}" presName="textRec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C66AC7D-F750-4D4E-A12C-EA7066CE62E1}" type="pres">
      <dgm:prSet presAssocID="{15D360B6-897D-42EC-9BA6-B45120E6F4CF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3D2F8ADE-9945-4A19-A58D-F4DA3B30EAFE}" type="pres">
      <dgm:prSet presAssocID="{D7005A96-A28B-44B1-8628-99DD840D0D0C}" presName="compNode" presStyleCnt="0"/>
      <dgm:spPr/>
    </dgm:pt>
    <dgm:pt modelId="{5A96E37B-1FF9-4511-95B4-922085131DBE}" type="pres">
      <dgm:prSet presAssocID="{D7005A96-A28B-44B1-8628-99DD840D0D0C}" presName="pictRect" presStyleLbl="nod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A34B3912-F497-43BD-9ABE-5A9F785F6C33}" type="pres">
      <dgm:prSet presAssocID="{D7005A96-A28B-44B1-8628-99DD840D0D0C}" presName="textRec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331AA9D-E39C-4C18-A247-CE1ED9C0C632}" srcId="{1E2F29C1-B5B0-45B2-8608-A2ED1BFC2BBC}" destId="{A93946CD-9B2F-46AA-993A-798CB7C2DD0E}" srcOrd="0" destOrd="0" parTransId="{C329B85D-1EB2-4A91-8D42-CA1546C3B6C1}" sibTransId="{E6342C8F-0883-450C-90CC-23651D4EAF58}"/>
    <dgm:cxn modelId="{859BC69F-7E93-4909-82EC-E9359156981A}" type="presOf" srcId="{1E2F29C1-B5B0-45B2-8608-A2ED1BFC2BBC}" destId="{328E48D8-7924-470E-96D5-201D87C089F8}" srcOrd="0" destOrd="0" presId="urn:microsoft.com/office/officeart/2005/8/layout/pList1"/>
    <dgm:cxn modelId="{A3C1F27B-B86B-4EA4-BF00-4A4217738DA3}" srcId="{1E2F29C1-B5B0-45B2-8608-A2ED1BFC2BBC}" destId="{BB3768D5-DC30-476C-BC1D-22D1053820E5}" srcOrd="2" destOrd="0" parTransId="{AE53B2B2-D51C-497B-93BC-4F9C4DF4245F}" sibTransId="{15D360B6-897D-42EC-9BA6-B45120E6F4CF}"/>
    <dgm:cxn modelId="{28B8C729-8F2A-42AE-836C-C8A92D532D09}" type="presOf" srcId="{15D360B6-897D-42EC-9BA6-B45120E6F4CF}" destId="{7C66AC7D-F750-4D4E-A12C-EA7066CE62E1}" srcOrd="0" destOrd="0" presId="urn:microsoft.com/office/officeart/2005/8/layout/pList1"/>
    <dgm:cxn modelId="{189B0FDD-1A35-4FC1-A54C-FA77A5AE4051}" type="presOf" srcId="{BB3768D5-DC30-476C-BC1D-22D1053820E5}" destId="{97E88293-5A19-4798-862D-C69FF865EF9A}" srcOrd="0" destOrd="0" presId="urn:microsoft.com/office/officeart/2005/8/layout/pList1"/>
    <dgm:cxn modelId="{E2D9F2F8-9B68-466E-8E96-4C81E768F69C}" srcId="{1E2F29C1-B5B0-45B2-8608-A2ED1BFC2BBC}" destId="{EB54D02D-B04F-4690-AD7A-64E57485E2C0}" srcOrd="1" destOrd="0" parTransId="{BD17F6AE-7EAA-4B66-9A39-EAECBC4F825E}" sibTransId="{818658AA-2A06-4921-BA5C-E4C42451DF67}"/>
    <dgm:cxn modelId="{1802F005-840A-4F50-A960-FEB6BCF80075}" type="presOf" srcId="{818658AA-2A06-4921-BA5C-E4C42451DF67}" destId="{7F628723-5DA6-4AE7-BF71-7AC95E790FE2}" srcOrd="0" destOrd="0" presId="urn:microsoft.com/office/officeart/2005/8/layout/pList1"/>
    <dgm:cxn modelId="{4E55F8A5-61E3-4275-801A-AA14A89B9D64}" type="presOf" srcId="{D7005A96-A28B-44B1-8628-99DD840D0D0C}" destId="{A34B3912-F497-43BD-9ABE-5A9F785F6C33}" srcOrd="0" destOrd="0" presId="urn:microsoft.com/office/officeart/2005/8/layout/pList1"/>
    <dgm:cxn modelId="{43FCA9F3-999B-4713-848B-01CC3B8F31A9}" type="presOf" srcId="{EB54D02D-B04F-4690-AD7A-64E57485E2C0}" destId="{BA7938D0-9C9C-4DCA-B140-0FE82B2CE280}" srcOrd="0" destOrd="0" presId="urn:microsoft.com/office/officeart/2005/8/layout/pList1"/>
    <dgm:cxn modelId="{E5EF1EC6-6250-4299-B61F-037B2433E3A7}" srcId="{1E2F29C1-B5B0-45B2-8608-A2ED1BFC2BBC}" destId="{D7005A96-A28B-44B1-8628-99DD840D0D0C}" srcOrd="3" destOrd="0" parTransId="{BF54CFD3-EC0D-4FC3-88A7-9013991EC291}" sibTransId="{81EF4D7E-54A2-4BFB-AD69-CE59A0F3B104}"/>
    <dgm:cxn modelId="{E4E3F36B-A69D-4B71-B956-7681CBC8A17D}" type="presOf" srcId="{A93946CD-9B2F-46AA-993A-798CB7C2DD0E}" destId="{C78E6C48-4C7D-4EED-89BE-EDEEDA2962AD}" srcOrd="0" destOrd="0" presId="urn:microsoft.com/office/officeart/2005/8/layout/pList1"/>
    <dgm:cxn modelId="{47151432-851C-4F53-8359-3FE8B4D2E8BF}" type="presOf" srcId="{E6342C8F-0883-450C-90CC-23651D4EAF58}" destId="{41E2C293-7950-4787-BDF6-B02CD49A8911}" srcOrd="0" destOrd="0" presId="urn:microsoft.com/office/officeart/2005/8/layout/pList1"/>
    <dgm:cxn modelId="{C40500C2-3B46-45D0-BDA4-BBCC78653977}" type="presParOf" srcId="{328E48D8-7924-470E-96D5-201D87C089F8}" destId="{65F2BA97-70F0-4F81-80EF-BD1E83FE4695}" srcOrd="0" destOrd="0" presId="urn:microsoft.com/office/officeart/2005/8/layout/pList1"/>
    <dgm:cxn modelId="{D25C25B3-08ED-4E08-BA8B-FF9F0F906628}" type="presParOf" srcId="{65F2BA97-70F0-4F81-80EF-BD1E83FE4695}" destId="{ED167AA1-D965-4A0F-9CA1-8218576D781C}" srcOrd="0" destOrd="0" presId="urn:microsoft.com/office/officeart/2005/8/layout/pList1"/>
    <dgm:cxn modelId="{C3175489-38B0-4E0F-A8EB-FA21441ABB50}" type="presParOf" srcId="{65F2BA97-70F0-4F81-80EF-BD1E83FE4695}" destId="{C78E6C48-4C7D-4EED-89BE-EDEEDA2962AD}" srcOrd="1" destOrd="0" presId="urn:microsoft.com/office/officeart/2005/8/layout/pList1"/>
    <dgm:cxn modelId="{33B988DE-2042-4202-97D5-2CEE7A044755}" type="presParOf" srcId="{328E48D8-7924-470E-96D5-201D87C089F8}" destId="{41E2C293-7950-4787-BDF6-B02CD49A8911}" srcOrd="1" destOrd="0" presId="urn:microsoft.com/office/officeart/2005/8/layout/pList1"/>
    <dgm:cxn modelId="{77B67E9F-9EDD-45B3-AC09-5B65B73B2122}" type="presParOf" srcId="{328E48D8-7924-470E-96D5-201D87C089F8}" destId="{BDB0173F-26CA-446D-9BB6-07A732F27AF7}" srcOrd="2" destOrd="0" presId="urn:microsoft.com/office/officeart/2005/8/layout/pList1"/>
    <dgm:cxn modelId="{CFF58655-684D-4877-9E2F-A78A6CD760E0}" type="presParOf" srcId="{BDB0173F-26CA-446D-9BB6-07A732F27AF7}" destId="{903A2743-3DAA-4DA9-B021-581641D9EE46}" srcOrd="0" destOrd="0" presId="urn:microsoft.com/office/officeart/2005/8/layout/pList1"/>
    <dgm:cxn modelId="{45B65191-5932-4717-AFA8-918A54A7688F}" type="presParOf" srcId="{BDB0173F-26CA-446D-9BB6-07A732F27AF7}" destId="{BA7938D0-9C9C-4DCA-B140-0FE82B2CE280}" srcOrd="1" destOrd="0" presId="urn:microsoft.com/office/officeart/2005/8/layout/pList1"/>
    <dgm:cxn modelId="{E8CB434F-6D58-4E0A-862A-2AE6E83B00FB}" type="presParOf" srcId="{328E48D8-7924-470E-96D5-201D87C089F8}" destId="{7F628723-5DA6-4AE7-BF71-7AC95E790FE2}" srcOrd="3" destOrd="0" presId="urn:microsoft.com/office/officeart/2005/8/layout/pList1"/>
    <dgm:cxn modelId="{25D95F1F-12BE-4A6B-82BB-2D6F7CEC7217}" type="presParOf" srcId="{328E48D8-7924-470E-96D5-201D87C089F8}" destId="{061BAF8F-BD59-4F5F-A026-C308F960F9D8}" srcOrd="4" destOrd="0" presId="urn:microsoft.com/office/officeart/2005/8/layout/pList1"/>
    <dgm:cxn modelId="{11946CF5-D503-4D4F-8936-71DDE607AFD9}" type="presParOf" srcId="{061BAF8F-BD59-4F5F-A026-C308F960F9D8}" destId="{20292BB7-7231-427C-83DC-BFC89E906350}" srcOrd="0" destOrd="0" presId="urn:microsoft.com/office/officeart/2005/8/layout/pList1"/>
    <dgm:cxn modelId="{3F26C078-F781-437C-9A07-50641F43D17E}" type="presParOf" srcId="{061BAF8F-BD59-4F5F-A026-C308F960F9D8}" destId="{97E88293-5A19-4798-862D-C69FF865EF9A}" srcOrd="1" destOrd="0" presId="urn:microsoft.com/office/officeart/2005/8/layout/pList1"/>
    <dgm:cxn modelId="{B1B4AD03-0243-4E34-898C-0C49AB37C360}" type="presParOf" srcId="{328E48D8-7924-470E-96D5-201D87C089F8}" destId="{7C66AC7D-F750-4D4E-A12C-EA7066CE62E1}" srcOrd="5" destOrd="0" presId="urn:microsoft.com/office/officeart/2005/8/layout/pList1"/>
    <dgm:cxn modelId="{1F15E87A-58AC-47CB-8503-32604D6278FA}" type="presParOf" srcId="{328E48D8-7924-470E-96D5-201D87C089F8}" destId="{3D2F8ADE-9945-4A19-A58D-F4DA3B30EAFE}" srcOrd="6" destOrd="0" presId="urn:microsoft.com/office/officeart/2005/8/layout/pList1"/>
    <dgm:cxn modelId="{8756CB65-7731-4BCD-9ED9-733B5FCF4251}" type="presParOf" srcId="{3D2F8ADE-9945-4A19-A58D-F4DA3B30EAFE}" destId="{5A96E37B-1FF9-4511-95B4-922085131DBE}" srcOrd="0" destOrd="0" presId="urn:microsoft.com/office/officeart/2005/8/layout/pList1"/>
    <dgm:cxn modelId="{FD5E137B-D711-4BBC-893F-7A559BF380A9}" type="presParOf" srcId="{3D2F8ADE-9945-4A19-A58D-F4DA3B30EAFE}" destId="{A34B3912-F497-43BD-9ABE-5A9F785F6C33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8641D9-DF14-4D89-ACC6-035FBDB6B0DB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32EAEB30-E2D4-4400-BEC4-58B7D268B70C}">
      <dgm:prSet/>
      <dgm:spPr/>
      <dgm:t>
        <a:bodyPr/>
        <a:lstStyle/>
        <a:p>
          <a:pPr rtl="0"/>
          <a:r>
            <a:rPr lang="zh-HK" dirty="0" smtClean="0">
              <a:latin typeface="標楷體" panose="03000509000000000000" pitchFamily="65" charset="-120"/>
              <a:ea typeface="標楷體" panose="03000509000000000000" pitchFamily="65" charset="-120"/>
            </a:rPr>
            <a:t>稱讚</a:t>
          </a:r>
          <a:endParaRPr lang="zh-TW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811B561-BB7A-4FDD-A684-D4AE3A80EFFB}" type="parTrans" cxnId="{F5EFD044-AD09-4C1C-ADD4-691F3E08E801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5D0A301-6F62-4A58-885F-2535DE42E18E}" type="sibTrans" cxnId="{F5EFD044-AD09-4C1C-ADD4-691F3E08E801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23276C9-2BB6-4497-B120-36D3A1D5997E}">
      <dgm:prSet custT="1"/>
      <dgm:spPr/>
      <dgm:t>
        <a:bodyPr/>
        <a:lstStyle/>
        <a:p>
          <a:pPr rtl="0"/>
          <a:r>
            <a:rPr lang="zh-HK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依學生的程度，看出其努力及進步之處，而給予讚歎。</a:t>
          </a:r>
          <a:endParaRPr lang="zh-TW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3B0E506-246B-46FC-B3CF-1FFECC95EC47}" type="parTrans" cxnId="{36B377DB-D573-4EB8-856F-727F226745B1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2B8BC65-EC38-49F1-8E66-55571D3E11CB}" type="sibTrans" cxnId="{36B377DB-D573-4EB8-856F-727F226745B1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3613A4D-540F-468B-B7C7-132B94C7139C}">
      <dgm:prSet/>
      <dgm:spPr/>
      <dgm:t>
        <a:bodyPr/>
        <a:lstStyle/>
        <a:p>
          <a:pPr rtl="0"/>
          <a:r>
            <a:rPr lang="zh-HK" smtClean="0">
              <a:latin typeface="標楷體" panose="03000509000000000000" pitchFamily="65" charset="-120"/>
              <a:ea typeface="標楷體" panose="03000509000000000000" pitchFamily="65" charset="-120"/>
            </a:rPr>
            <a:t>評價</a:t>
          </a:r>
          <a:endParaRPr lang="zh-TW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5DAFC29-591E-406D-B100-CA59A5A10CAE}" type="parTrans" cxnId="{E91B5BA3-9CCF-4DAD-A913-43EEBB8CB164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1737FD52-DBC5-4CD2-993F-317D355770AC}" type="sibTrans" cxnId="{E91B5BA3-9CCF-4DAD-A913-43EEBB8CB164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E248D81-72D1-4A85-A60A-2D1C77FFAEB1}">
      <dgm:prSet custT="1"/>
      <dgm:spPr/>
      <dgm:t>
        <a:bodyPr/>
        <a:lstStyle/>
        <a:p>
          <a:pPr rtl="0"/>
          <a:r>
            <a:rPr lang="zh-HK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依教師主觀標準，判定學生的價值，包括</a:t>
          </a:r>
          <a:r>
            <a:rPr lang="zh-TW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「</a:t>
          </a:r>
          <a:r>
            <a:rPr lang="zh-HK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正價</a:t>
          </a:r>
          <a:r>
            <a:rPr lang="zh-TW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」</a:t>
          </a:r>
          <a:r>
            <a:rPr lang="zh-HK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及</a:t>
          </a:r>
          <a:r>
            <a:rPr lang="zh-TW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「</a:t>
          </a:r>
          <a:r>
            <a:rPr lang="zh-HK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負價</a:t>
          </a:r>
          <a:r>
            <a:rPr lang="zh-TW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」。</a:t>
          </a:r>
          <a:endParaRPr lang="zh-TW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5579EFF2-B76E-4A04-91D9-ADA628D76F77}" type="parTrans" cxnId="{2802ABBE-D3C3-4546-B04C-2EEAD63E5F40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C1C7F10-12C5-4485-97C0-341E1C10DDDD}" type="sibTrans" cxnId="{2802ABBE-D3C3-4546-B04C-2EEAD63E5F40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48C11A8-CFCD-44BC-93AD-EBC7B3E58984}">
      <dgm:prSet custT="1"/>
      <dgm:spPr/>
      <dgm:t>
        <a:bodyPr/>
        <a:lstStyle/>
        <a:p>
          <a:pPr rtl="0"/>
          <a:r>
            <a:rPr lang="zh-HK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老師有權利</a:t>
          </a:r>
          <a:r>
            <a:rPr lang="zh-TW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「</a:t>
          </a:r>
          <a:r>
            <a:rPr lang="zh-HK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施捨</a:t>
          </a:r>
          <a:r>
            <a:rPr lang="zh-TW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」</a:t>
          </a:r>
          <a:r>
            <a:rPr lang="zh-HK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學生好話，讓學生歡喜；也可以任意</a:t>
          </a:r>
          <a:r>
            <a:rPr lang="zh-TW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「</a:t>
          </a:r>
          <a:r>
            <a:rPr lang="zh-HK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定罪</a:t>
          </a:r>
          <a:r>
            <a:rPr lang="zh-TW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」，</a:t>
          </a:r>
          <a:r>
            <a:rPr lang="zh-HK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令學生痛苦。</a:t>
          </a:r>
          <a:endParaRPr lang="zh-TW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328F690-A974-415D-AA7E-C4A05FAFD9AB}" type="parTrans" cxnId="{6723A5DD-3869-48A0-A4DE-6C0D238F3820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A79F979-0CCE-46E0-89B5-17A4590974D3}" type="sibTrans" cxnId="{6723A5DD-3869-48A0-A4DE-6C0D238F3820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0795989-94F0-49C1-9F99-0E671F10652D}">
      <dgm:prSet custT="1"/>
      <dgm:spPr/>
      <dgm:t>
        <a:bodyPr/>
        <a:lstStyle/>
        <a:p>
          <a:pPr rtl="0"/>
          <a:r>
            <a:rPr lang="zh-TW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「</a:t>
          </a:r>
          <a:r>
            <a:rPr lang="zh-HK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評價</a:t>
          </a:r>
          <a:r>
            <a:rPr lang="zh-TW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」</a:t>
          </a:r>
          <a:r>
            <a:rPr lang="zh-HK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當中缺乏真誠的關懷，只有冷漠的批評。</a:t>
          </a:r>
          <a:endParaRPr lang="zh-TW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2A6AAFE-CB58-4A9B-AD70-399C568A1B09}" type="parTrans" cxnId="{37162F7A-5CD6-4CBD-89D0-58250E0DA7F8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BBC7BDA-9EB4-494F-88FD-79A95FE16C85}" type="sibTrans" cxnId="{37162F7A-5CD6-4CBD-89D0-58250E0DA7F8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CC2FA27-C0E6-4209-9CAC-D8D59C7362B4}" type="pres">
      <dgm:prSet presAssocID="{0A8641D9-DF14-4D89-ACC6-035FBDB6B0D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5C4FD387-8DE8-46F8-BE36-717741381061}" type="pres">
      <dgm:prSet presAssocID="{32EAEB30-E2D4-4400-BEC4-58B7D268B70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24C1B06-95D8-4638-A7DB-2A5E667B86CA}" type="pres">
      <dgm:prSet presAssocID="{32EAEB30-E2D4-4400-BEC4-58B7D268B70C}" presName="childText" presStyleLbl="revTx" presStyleIdx="0" presStyleCnt="2" custScaleY="12861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D72FB54-8BFB-453A-9D12-CB00685F7B6D}" type="pres">
      <dgm:prSet presAssocID="{83613A4D-540F-468B-B7C7-132B94C7139C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D9C0480-2749-43A4-89C8-93CA758BFF07}" type="pres">
      <dgm:prSet presAssocID="{83613A4D-540F-468B-B7C7-132B94C7139C}" presName="childText" presStyleLbl="revTx" presStyleIdx="1" presStyleCnt="2" custScaleY="11009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099836AE-541C-47FC-B336-C05EA8DBC052}" type="presOf" srcId="{DE248D81-72D1-4A85-A60A-2D1C77FFAEB1}" destId="{FD9C0480-2749-43A4-89C8-93CA758BFF07}" srcOrd="0" destOrd="0" presId="urn:microsoft.com/office/officeart/2005/8/layout/vList2"/>
    <dgm:cxn modelId="{36B377DB-D573-4EB8-856F-727F226745B1}" srcId="{32EAEB30-E2D4-4400-BEC4-58B7D268B70C}" destId="{F23276C9-2BB6-4497-B120-36D3A1D5997E}" srcOrd="0" destOrd="0" parTransId="{33B0E506-246B-46FC-B3CF-1FFECC95EC47}" sibTransId="{E2B8BC65-EC38-49F1-8E66-55571D3E11CB}"/>
    <dgm:cxn modelId="{2802ABBE-D3C3-4546-B04C-2EEAD63E5F40}" srcId="{83613A4D-540F-468B-B7C7-132B94C7139C}" destId="{DE248D81-72D1-4A85-A60A-2D1C77FFAEB1}" srcOrd="0" destOrd="0" parTransId="{5579EFF2-B76E-4A04-91D9-ADA628D76F77}" sibTransId="{CC1C7F10-12C5-4485-97C0-341E1C10DDDD}"/>
    <dgm:cxn modelId="{4CC617DB-6BA2-411F-B31C-39FAECA49D98}" type="presOf" srcId="{C0795989-94F0-49C1-9F99-0E671F10652D}" destId="{FD9C0480-2749-43A4-89C8-93CA758BFF07}" srcOrd="0" destOrd="2" presId="urn:microsoft.com/office/officeart/2005/8/layout/vList2"/>
    <dgm:cxn modelId="{D08B9151-B946-4691-8940-028DC0AEB064}" type="presOf" srcId="{448C11A8-CFCD-44BC-93AD-EBC7B3E58984}" destId="{FD9C0480-2749-43A4-89C8-93CA758BFF07}" srcOrd="0" destOrd="1" presId="urn:microsoft.com/office/officeart/2005/8/layout/vList2"/>
    <dgm:cxn modelId="{37162F7A-5CD6-4CBD-89D0-58250E0DA7F8}" srcId="{83613A4D-540F-468B-B7C7-132B94C7139C}" destId="{C0795989-94F0-49C1-9F99-0E671F10652D}" srcOrd="2" destOrd="0" parTransId="{B2A6AAFE-CB58-4A9B-AD70-399C568A1B09}" sibTransId="{4BBC7BDA-9EB4-494F-88FD-79A95FE16C85}"/>
    <dgm:cxn modelId="{11098501-D3A8-41EF-A366-957F0BC1672B}" type="presOf" srcId="{32EAEB30-E2D4-4400-BEC4-58B7D268B70C}" destId="{5C4FD387-8DE8-46F8-BE36-717741381061}" srcOrd="0" destOrd="0" presId="urn:microsoft.com/office/officeart/2005/8/layout/vList2"/>
    <dgm:cxn modelId="{6723A5DD-3869-48A0-A4DE-6C0D238F3820}" srcId="{83613A4D-540F-468B-B7C7-132B94C7139C}" destId="{448C11A8-CFCD-44BC-93AD-EBC7B3E58984}" srcOrd="1" destOrd="0" parTransId="{F328F690-A974-415D-AA7E-C4A05FAFD9AB}" sibTransId="{DA79F979-0CCE-46E0-89B5-17A4590974D3}"/>
    <dgm:cxn modelId="{C810CB75-5D6A-42B5-92F8-DADEBF2DBF15}" type="presOf" srcId="{0A8641D9-DF14-4D89-ACC6-035FBDB6B0DB}" destId="{9CC2FA27-C0E6-4209-9CAC-D8D59C7362B4}" srcOrd="0" destOrd="0" presId="urn:microsoft.com/office/officeart/2005/8/layout/vList2"/>
    <dgm:cxn modelId="{F5EFD044-AD09-4C1C-ADD4-691F3E08E801}" srcId="{0A8641D9-DF14-4D89-ACC6-035FBDB6B0DB}" destId="{32EAEB30-E2D4-4400-BEC4-58B7D268B70C}" srcOrd="0" destOrd="0" parTransId="{8811B561-BB7A-4FDD-A684-D4AE3A80EFFB}" sibTransId="{85D0A301-6F62-4A58-885F-2535DE42E18E}"/>
    <dgm:cxn modelId="{F1071B85-ACD0-4B78-840F-3AA511F1A791}" type="presOf" srcId="{83613A4D-540F-468B-B7C7-132B94C7139C}" destId="{7D72FB54-8BFB-453A-9D12-CB00685F7B6D}" srcOrd="0" destOrd="0" presId="urn:microsoft.com/office/officeart/2005/8/layout/vList2"/>
    <dgm:cxn modelId="{9B61B554-B4B9-4C81-BFF9-B9381D817051}" type="presOf" srcId="{F23276C9-2BB6-4497-B120-36D3A1D5997E}" destId="{624C1B06-95D8-4638-A7DB-2A5E667B86CA}" srcOrd="0" destOrd="0" presId="urn:microsoft.com/office/officeart/2005/8/layout/vList2"/>
    <dgm:cxn modelId="{E91B5BA3-9CCF-4DAD-A913-43EEBB8CB164}" srcId="{0A8641D9-DF14-4D89-ACC6-035FBDB6B0DB}" destId="{83613A4D-540F-468B-B7C7-132B94C7139C}" srcOrd="1" destOrd="0" parTransId="{C5DAFC29-591E-406D-B100-CA59A5A10CAE}" sibTransId="{1737FD52-DBC5-4CD2-993F-317D355770AC}"/>
    <dgm:cxn modelId="{495DE077-3F37-4DBD-ABE0-7B7C41B87EC9}" type="presParOf" srcId="{9CC2FA27-C0E6-4209-9CAC-D8D59C7362B4}" destId="{5C4FD387-8DE8-46F8-BE36-717741381061}" srcOrd="0" destOrd="0" presId="urn:microsoft.com/office/officeart/2005/8/layout/vList2"/>
    <dgm:cxn modelId="{B2DEDDDF-A2B8-4BA1-BC82-6E2BE481BB6B}" type="presParOf" srcId="{9CC2FA27-C0E6-4209-9CAC-D8D59C7362B4}" destId="{624C1B06-95D8-4638-A7DB-2A5E667B86CA}" srcOrd="1" destOrd="0" presId="urn:microsoft.com/office/officeart/2005/8/layout/vList2"/>
    <dgm:cxn modelId="{AB5595DC-F28C-4B75-8A52-A23837955674}" type="presParOf" srcId="{9CC2FA27-C0E6-4209-9CAC-D8D59C7362B4}" destId="{7D72FB54-8BFB-453A-9D12-CB00685F7B6D}" srcOrd="2" destOrd="0" presId="urn:microsoft.com/office/officeart/2005/8/layout/vList2"/>
    <dgm:cxn modelId="{4B7B74A3-ADDD-43E4-8029-5491FC399CB9}" type="presParOf" srcId="{9CC2FA27-C0E6-4209-9CAC-D8D59C7362B4}" destId="{FD9C0480-2749-43A4-89C8-93CA758BFF0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392DCA-80E3-4590-9949-D325147BDBE8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5ACCAF3F-A946-4F9F-8FE5-438D7C8E03C3}">
      <dgm:prSet/>
      <dgm:spPr/>
      <dgm:t>
        <a:bodyPr/>
        <a:lstStyle/>
        <a:p>
          <a:pPr rtl="0"/>
          <a:r>
            <a:rPr lang="zh-TW" dirty="0" smtClean="0">
              <a:latin typeface="標楷體" panose="03000509000000000000" pitchFamily="65" charset="-120"/>
              <a:ea typeface="標楷體" panose="03000509000000000000" pitchFamily="65" charset="-120"/>
            </a:rPr>
            <a:t>落伍的</a:t>
          </a:r>
          <a:endParaRPr lang="en-US" altLang="zh-TW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rtl="0"/>
          <a:r>
            <a:rPr lang="zh-TW" dirty="0" smtClean="0">
              <a:latin typeface="標楷體" panose="03000509000000000000" pitchFamily="65" charset="-120"/>
              <a:ea typeface="標楷體" panose="03000509000000000000" pitchFamily="65" charset="-120"/>
            </a:rPr>
            <a:t>管教方式</a:t>
          </a:r>
          <a:endParaRPr lang="zh-TW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6EA3506D-EA7F-4E62-841D-E6EE999E1FA3}" type="parTrans" cxnId="{FC327CA6-E821-498C-B53F-0C48F6863E9B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51CE2B07-0C57-444E-A7D8-8FF8A9A68C50}" type="sibTrans" cxnId="{FC327CA6-E821-498C-B53F-0C48F6863E9B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5FE17ADD-2ADD-40CD-85A3-5066809FCBB7}">
      <dgm:prSet/>
      <dgm:spPr/>
      <dgm:t>
        <a:bodyPr/>
        <a:lstStyle/>
        <a:p>
          <a:pPr rtl="0"/>
          <a:r>
            <a:rPr lang="zh-TW" dirty="0" smtClean="0">
              <a:latin typeface="標楷體" panose="03000509000000000000" pitchFamily="65" charset="-120"/>
              <a:ea typeface="標楷體" panose="03000509000000000000" pitchFamily="65" charset="-120"/>
            </a:rPr>
            <a:t>對學生</a:t>
          </a:r>
          <a:endParaRPr lang="en-US" altLang="zh-TW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rtl="0"/>
          <a:r>
            <a:rPr lang="zh-TW" dirty="0" smtClean="0">
              <a:latin typeface="標楷體" panose="03000509000000000000" pitchFamily="65" charset="-120"/>
              <a:ea typeface="標楷體" panose="03000509000000000000" pitchFamily="65" charset="-120"/>
            </a:rPr>
            <a:t>影響很大</a:t>
          </a:r>
          <a:endParaRPr lang="zh-TW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1519C261-118E-43A9-BA35-444D0A2C5841}" type="parTrans" cxnId="{479EA835-1694-4A86-BC24-3C7845166E86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025FA1F7-9903-4F82-A7E4-9E0DA2CEA688}" type="sibTrans" cxnId="{479EA835-1694-4A86-BC24-3C7845166E86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7BA91F21-0D7E-4FDA-890E-E89800C66CB6}">
      <dgm:prSet/>
      <dgm:spPr/>
      <dgm:t>
        <a:bodyPr/>
        <a:lstStyle/>
        <a:p>
          <a:pPr rtl="0"/>
          <a:r>
            <a:rPr lang="zh-TW" dirty="0" smtClean="0">
              <a:latin typeface="標楷體" panose="03000509000000000000" pitchFamily="65" charset="-120"/>
              <a:ea typeface="標楷體" panose="03000509000000000000" pitchFamily="65" charset="-120"/>
            </a:rPr>
            <a:t>涉及</a:t>
          </a:r>
          <a:endParaRPr lang="en-US" altLang="zh-TW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rtl="0"/>
          <a:r>
            <a:rPr lang="zh-TW" dirty="0" smtClean="0">
              <a:latin typeface="標楷體" panose="03000509000000000000" pitchFamily="65" charset="-120"/>
              <a:ea typeface="標楷體" panose="03000509000000000000" pitchFamily="65" charset="-120"/>
            </a:rPr>
            <a:t>法律問題</a:t>
          </a:r>
          <a:endParaRPr lang="zh-TW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A9D6B7BB-DA01-4684-BE41-2D9E526C0283}" type="parTrans" cxnId="{44973586-82E9-4738-9D0E-030FFFCADC0B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8FF4DA1-A8FF-4685-B125-17844B0B3C6A}" type="sibTrans" cxnId="{44973586-82E9-4738-9D0E-030FFFCADC0B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734DA1D9-C27D-4563-8592-1091C66D18C7}">
      <dgm:prSet/>
      <dgm:spPr/>
      <dgm:t>
        <a:bodyPr/>
        <a:lstStyle/>
        <a:p>
          <a:pPr rtl="0"/>
          <a:r>
            <a:rPr lang="zh-TW" dirty="0" smtClean="0">
              <a:latin typeface="標楷體" panose="03000509000000000000" pitchFamily="65" charset="-120"/>
              <a:ea typeface="標楷體" panose="03000509000000000000" pitchFamily="65" charset="-120"/>
            </a:rPr>
            <a:t>家長</a:t>
          </a:r>
          <a:endParaRPr lang="en-US" altLang="zh-TW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rtl="0"/>
          <a:r>
            <a:rPr lang="zh-TW" dirty="0" smtClean="0">
              <a:latin typeface="標楷體" panose="03000509000000000000" pitchFamily="65" charset="-120"/>
              <a:ea typeface="標楷體" panose="03000509000000000000" pitchFamily="65" charset="-120"/>
            </a:rPr>
            <a:t>接受程度</a:t>
          </a:r>
          <a:endParaRPr lang="zh-TW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3D7376E-506B-46B8-9FC9-D38821A6FFDB}" type="parTrans" cxnId="{4C008BA1-6A1C-4D2D-80A9-5003ADFFDED5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294EFCA5-3F3C-45A3-B381-087B9B9A5031}" type="sibTrans" cxnId="{4C008BA1-6A1C-4D2D-80A9-5003ADFFDED5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604CBBD-1120-40CE-ACCF-A73F728A2A57}">
      <dgm:prSet/>
      <dgm:spPr/>
      <dgm:t>
        <a:bodyPr/>
        <a:lstStyle/>
        <a:p>
          <a:pPr rtl="0"/>
          <a:r>
            <a:rPr lang="zh-TW" smtClean="0">
              <a:latin typeface="標楷體" panose="03000509000000000000" pitchFamily="65" charset="-120"/>
              <a:ea typeface="標楷體" panose="03000509000000000000" pitchFamily="65" charset="-120"/>
            </a:rPr>
            <a:t>正向管教</a:t>
          </a:r>
          <a:endParaRPr lang="zh-TW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B859CC2-E983-4108-8600-9CD30DB7AC14}" type="parTrans" cxnId="{062B0C4E-989F-4C9B-A33D-08724951040A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352592B-5DFE-40D2-A878-F5940A8B4E57}" type="sibTrans" cxnId="{062B0C4E-989F-4C9B-A33D-08724951040A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DB65FD8-0740-4304-8AFA-54B040D6C581}" type="pres">
      <dgm:prSet presAssocID="{98392DCA-80E3-4590-9949-D325147BDBE8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BA9FCF9-7375-4740-A579-B662EA1D8371}" type="pres">
      <dgm:prSet presAssocID="{98392DCA-80E3-4590-9949-D325147BDBE8}" presName="arrow" presStyleLbl="bgShp" presStyleIdx="0" presStyleCnt="1"/>
      <dgm:spPr/>
    </dgm:pt>
    <dgm:pt modelId="{94BC3EBC-F777-4F53-B113-FD5585B429FF}" type="pres">
      <dgm:prSet presAssocID="{98392DCA-80E3-4590-9949-D325147BDBE8}" presName="linearProcess" presStyleCnt="0"/>
      <dgm:spPr/>
    </dgm:pt>
    <dgm:pt modelId="{58921374-152B-4C5F-ADCF-8CFCAA5839B2}" type="pres">
      <dgm:prSet presAssocID="{5ACCAF3F-A946-4F9F-8FE5-438D7C8E03C3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AC441DF-489C-40BE-AAF5-4308D143E178}" type="pres">
      <dgm:prSet presAssocID="{51CE2B07-0C57-444E-A7D8-8FF8A9A68C50}" presName="sibTrans" presStyleCnt="0"/>
      <dgm:spPr/>
    </dgm:pt>
    <dgm:pt modelId="{104758E4-0CCD-4F73-B3F2-ECEE580CE2B9}" type="pres">
      <dgm:prSet presAssocID="{5FE17ADD-2ADD-40CD-85A3-5066809FCBB7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FBD64CE-63DB-4A3A-9F9B-BD169E9A0D3C}" type="pres">
      <dgm:prSet presAssocID="{025FA1F7-9903-4F82-A7E4-9E0DA2CEA688}" presName="sibTrans" presStyleCnt="0"/>
      <dgm:spPr/>
    </dgm:pt>
    <dgm:pt modelId="{611FA9DD-8638-40D3-9630-CFC44AFD2279}" type="pres">
      <dgm:prSet presAssocID="{7BA91F21-0D7E-4FDA-890E-E89800C66CB6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4D96CA6-3C0D-44D4-B4DB-B177257B909A}" type="pres">
      <dgm:prSet presAssocID="{F8FF4DA1-A8FF-4685-B125-17844B0B3C6A}" presName="sibTrans" presStyleCnt="0"/>
      <dgm:spPr/>
    </dgm:pt>
    <dgm:pt modelId="{A46E9E64-A454-46FB-803C-265B8CE8009A}" type="pres">
      <dgm:prSet presAssocID="{734DA1D9-C27D-4563-8592-1091C66D18C7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5FF364D-4E50-403E-B3F7-7F5C9B72843F}" type="pres">
      <dgm:prSet presAssocID="{294EFCA5-3F3C-45A3-B381-087B9B9A5031}" presName="sibTrans" presStyleCnt="0"/>
      <dgm:spPr/>
    </dgm:pt>
    <dgm:pt modelId="{2E396B76-9A3D-4F09-BD10-095C88A2D47C}" type="pres">
      <dgm:prSet presAssocID="{4604CBBD-1120-40CE-ACCF-A73F728A2A57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BBE0A4C-76DF-4DD8-AC34-B38A0DB9D9A3}" type="presOf" srcId="{7BA91F21-0D7E-4FDA-890E-E89800C66CB6}" destId="{611FA9DD-8638-40D3-9630-CFC44AFD2279}" srcOrd="0" destOrd="0" presId="urn:microsoft.com/office/officeart/2005/8/layout/hProcess9"/>
    <dgm:cxn modelId="{44973586-82E9-4738-9D0E-030FFFCADC0B}" srcId="{98392DCA-80E3-4590-9949-D325147BDBE8}" destId="{7BA91F21-0D7E-4FDA-890E-E89800C66CB6}" srcOrd="2" destOrd="0" parTransId="{A9D6B7BB-DA01-4684-BE41-2D9E526C0283}" sibTransId="{F8FF4DA1-A8FF-4685-B125-17844B0B3C6A}"/>
    <dgm:cxn modelId="{4C008BA1-6A1C-4D2D-80A9-5003ADFFDED5}" srcId="{98392DCA-80E3-4590-9949-D325147BDBE8}" destId="{734DA1D9-C27D-4563-8592-1091C66D18C7}" srcOrd="3" destOrd="0" parTransId="{83D7376E-506B-46B8-9FC9-D38821A6FFDB}" sibTransId="{294EFCA5-3F3C-45A3-B381-087B9B9A5031}"/>
    <dgm:cxn modelId="{062B0C4E-989F-4C9B-A33D-08724951040A}" srcId="{98392DCA-80E3-4590-9949-D325147BDBE8}" destId="{4604CBBD-1120-40CE-ACCF-A73F728A2A57}" srcOrd="4" destOrd="0" parTransId="{EB859CC2-E983-4108-8600-9CD30DB7AC14}" sibTransId="{8352592B-5DFE-40D2-A878-F5940A8B4E57}"/>
    <dgm:cxn modelId="{3D1E6DCF-4007-41E6-870E-93FF3DB27A7B}" type="presOf" srcId="{98392DCA-80E3-4590-9949-D325147BDBE8}" destId="{BDB65FD8-0740-4304-8AFA-54B040D6C581}" srcOrd="0" destOrd="0" presId="urn:microsoft.com/office/officeart/2005/8/layout/hProcess9"/>
    <dgm:cxn modelId="{FCAA91DC-2ECF-4EFE-8ACB-ADF6FE756F3F}" type="presOf" srcId="{734DA1D9-C27D-4563-8592-1091C66D18C7}" destId="{A46E9E64-A454-46FB-803C-265B8CE8009A}" srcOrd="0" destOrd="0" presId="urn:microsoft.com/office/officeart/2005/8/layout/hProcess9"/>
    <dgm:cxn modelId="{FB438AC2-5B1A-42CA-AA06-64E0E70D666C}" type="presOf" srcId="{5ACCAF3F-A946-4F9F-8FE5-438D7C8E03C3}" destId="{58921374-152B-4C5F-ADCF-8CFCAA5839B2}" srcOrd="0" destOrd="0" presId="urn:microsoft.com/office/officeart/2005/8/layout/hProcess9"/>
    <dgm:cxn modelId="{263E0209-3C57-48F7-8D79-994AC5BE1D65}" type="presOf" srcId="{4604CBBD-1120-40CE-ACCF-A73F728A2A57}" destId="{2E396B76-9A3D-4F09-BD10-095C88A2D47C}" srcOrd="0" destOrd="0" presId="urn:microsoft.com/office/officeart/2005/8/layout/hProcess9"/>
    <dgm:cxn modelId="{FC327CA6-E821-498C-B53F-0C48F6863E9B}" srcId="{98392DCA-80E3-4590-9949-D325147BDBE8}" destId="{5ACCAF3F-A946-4F9F-8FE5-438D7C8E03C3}" srcOrd="0" destOrd="0" parTransId="{6EA3506D-EA7F-4E62-841D-E6EE999E1FA3}" sibTransId="{51CE2B07-0C57-444E-A7D8-8FF8A9A68C50}"/>
    <dgm:cxn modelId="{56F87387-59EB-4DB2-B921-FB79CE70F2CA}" type="presOf" srcId="{5FE17ADD-2ADD-40CD-85A3-5066809FCBB7}" destId="{104758E4-0CCD-4F73-B3F2-ECEE580CE2B9}" srcOrd="0" destOrd="0" presId="urn:microsoft.com/office/officeart/2005/8/layout/hProcess9"/>
    <dgm:cxn modelId="{479EA835-1694-4A86-BC24-3C7845166E86}" srcId="{98392DCA-80E3-4590-9949-D325147BDBE8}" destId="{5FE17ADD-2ADD-40CD-85A3-5066809FCBB7}" srcOrd="1" destOrd="0" parTransId="{1519C261-118E-43A9-BA35-444D0A2C5841}" sibTransId="{025FA1F7-9903-4F82-A7E4-9E0DA2CEA688}"/>
    <dgm:cxn modelId="{854A1953-0C5C-450E-BB6F-865608C5645E}" type="presParOf" srcId="{BDB65FD8-0740-4304-8AFA-54B040D6C581}" destId="{ABA9FCF9-7375-4740-A579-B662EA1D8371}" srcOrd="0" destOrd="0" presId="urn:microsoft.com/office/officeart/2005/8/layout/hProcess9"/>
    <dgm:cxn modelId="{2E56C480-7E22-4A37-995F-526E4485EFD7}" type="presParOf" srcId="{BDB65FD8-0740-4304-8AFA-54B040D6C581}" destId="{94BC3EBC-F777-4F53-B113-FD5585B429FF}" srcOrd="1" destOrd="0" presId="urn:microsoft.com/office/officeart/2005/8/layout/hProcess9"/>
    <dgm:cxn modelId="{E9929C39-0B41-40B6-964A-3252748A2836}" type="presParOf" srcId="{94BC3EBC-F777-4F53-B113-FD5585B429FF}" destId="{58921374-152B-4C5F-ADCF-8CFCAA5839B2}" srcOrd="0" destOrd="0" presId="urn:microsoft.com/office/officeart/2005/8/layout/hProcess9"/>
    <dgm:cxn modelId="{5EE1D0AF-4667-4468-A905-523FF9104C7B}" type="presParOf" srcId="{94BC3EBC-F777-4F53-B113-FD5585B429FF}" destId="{EAC441DF-489C-40BE-AAF5-4308D143E178}" srcOrd="1" destOrd="0" presId="urn:microsoft.com/office/officeart/2005/8/layout/hProcess9"/>
    <dgm:cxn modelId="{89E83EBE-6F6E-4A66-8ECB-4AC90AF99267}" type="presParOf" srcId="{94BC3EBC-F777-4F53-B113-FD5585B429FF}" destId="{104758E4-0CCD-4F73-B3F2-ECEE580CE2B9}" srcOrd="2" destOrd="0" presId="urn:microsoft.com/office/officeart/2005/8/layout/hProcess9"/>
    <dgm:cxn modelId="{509F557E-8208-4734-9EAF-22CDF963FC80}" type="presParOf" srcId="{94BC3EBC-F777-4F53-B113-FD5585B429FF}" destId="{1FBD64CE-63DB-4A3A-9F9B-BD169E9A0D3C}" srcOrd="3" destOrd="0" presId="urn:microsoft.com/office/officeart/2005/8/layout/hProcess9"/>
    <dgm:cxn modelId="{C5E0BB6B-E88C-47EE-9AE9-B3DF2F3CCE83}" type="presParOf" srcId="{94BC3EBC-F777-4F53-B113-FD5585B429FF}" destId="{611FA9DD-8638-40D3-9630-CFC44AFD2279}" srcOrd="4" destOrd="0" presId="urn:microsoft.com/office/officeart/2005/8/layout/hProcess9"/>
    <dgm:cxn modelId="{D5FE4EE7-00B2-42F4-9AE7-362EA4BBEC93}" type="presParOf" srcId="{94BC3EBC-F777-4F53-B113-FD5585B429FF}" destId="{34D96CA6-3C0D-44D4-B4DB-B177257B909A}" srcOrd="5" destOrd="0" presId="urn:microsoft.com/office/officeart/2005/8/layout/hProcess9"/>
    <dgm:cxn modelId="{4EDB0102-D567-4B67-81E4-CA75D194D603}" type="presParOf" srcId="{94BC3EBC-F777-4F53-B113-FD5585B429FF}" destId="{A46E9E64-A454-46FB-803C-265B8CE8009A}" srcOrd="6" destOrd="0" presId="urn:microsoft.com/office/officeart/2005/8/layout/hProcess9"/>
    <dgm:cxn modelId="{BB208B54-FDC2-4225-9AB0-BCFE973E5346}" type="presParOf" srcId="{94BC3EBC-F777-4F53-B113-FD5585B429FF}" destId="{B5FF364D-4E50-403E-B3F7-7F5C9B72843F}" srcOrd="7" destOrd="0" presId="urn:microsoft.com/office/officeart/2005/8/layout/hProcess9"/>
    <dgm:cxn modelId="{2288B7F9-2DA7-494B-BF25-3659DFCB0483}" type="presParOf" srcId="{94BC3EBC-F777-4F53-B113-FD5585B429FF}" destId="{2E396B76-9A3D-4F09-BD10-095C88A2D47C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167AA1-D965-4A0F-9CA1-8218576D781C}">
      <dsp:nvSpPr>
        <dsp:cNvPr id="0" name=""/>
        <dsp:cNvSpPr/>
      </dsp:nvSpPr>
      <dsp:spPr>
        <a:xfrm>
          <a:off x="5133" y="880863"/>
          <a:ext cx="2443028" cy="1683246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8E6C48-4C7D-4EED-89BE-EDEEDA2962AD}">
      <dsp:nvSpPr>
        <dsp:cNvPr id="0" name=""/>
        <dsp:cNvSpPr/>
      </dsp:nvSpPr>
      <dsp:spPr>
        <a:xfrm>
          <a:off x="5133" y="2564110"/>
          <a:ext cx="2443028" cy="906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63144" rIns="263144" bIns="0" numCol="1" spcCol="1270" anchor="t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HK" sz="37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學生</a:t>
          </a:r>
          <a:endParaRPr lang="zh-TW" sz="37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5133" y="2564110"/>
        <a:ext cx="2443028" cy="906363"/>
      </dsp:txXfrm>
    </dsp:sp>
    <dsp:sp modelId="{903A2743-3DAA-4DA9-B021-581641D9EE46}">
      <dsp:nvSpPr>
        <dsp:cNvPr id="0" name=""/>
        <dsp:cNvSpPr/>
      </dsp:nvSpPr>
      <dsp:spPr>
        <a:xfrm>
          <a:off x="2692568" y="880863"/>
          <a:ext cx="2443028" cy="1683246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7938D0-9C9C-4DCA-B140-0FE82B2CE280}">
      <dsp:nvSpPr>
        <dsp:cNvPr id="0" name=""/>
        <dsp:cNvSpPr/>
      </dsp:nvSpPr>
      <dsp:spPr>
        <a:xfrm>
          <a:off x="2692568" y="2564110"/>
          <a:ext cx="2443028" cy="906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63144" rIns="263144" bIns="0" numCol="1" spcCol="1270" anchor="t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HK" sz="37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家長</a:t>
          </a:r>
          <a:endParaRPr lang="zh-TW" sz="37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692568" y="2564110"/>
        <a:ext cx="2443028" cy="906363"/>
      </dsp:txXfrm>
    </dsp:sp>
    <dsp:sp modelId="{20292BB7-7231-427C-83DC-BFC89E906350}">
      <dsp:nvSpPr>
        <dsp:cNvPr id="0" name=""/>
        <dsp:cNvSpPr/>
      </dsp:nvSpPr>
      <dsp:spPr>
        <a:xfrm>
          <a:off x="5380002" y="880863"/>
          <a:ext cx="2443028" cy="1683246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E88293-5A19-4798-862D-C69FF865EF9A}">
      <dsp:nvSpPr>
        <dsp:cNvPr id="0" name=""/>
        <dsp:cNvSpPr/>
      </dsp:nvSpPr>
      <dsp:spPr>
        <a:xfrm>
          <a:off x="5380002" y="2564110"/>
          <a:ext cx="2443028" cy="906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63144" rIns="263144" bIns="0" numCol="1" spcCol="1270" anchor="t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HK" sz="3700" kern="1200" smtClean="0">
              <a:latin typeface="標楷體" panose="03000509000000000000" pitchFamily="65" charset="-120"/>
              <a:ea typeface="標楷體" panose="03000509000000000000" pitchFamily="65" charset="-120"/>
            </a:rPr>
            <a:t>同事</a:t>
          </a:r>
          <a:endParaRPr lang="zh-TW" sz="3700" kern="120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5380002" y="2564110"/>
        <a:ext cx="2443028" cy="906363"/>
      </dsp:txXfrm>
    </dsp:sp>
    <dsp:sp modelId="{5A96E37B-1FF9-4511-95B4-922085131DBE}">
      <dsp:nvSpPr>
        <dsp:cNvPr id="0" name=""/>
        <dsp:cNvSpPr/>
      </dsp:nvSpPr>
      <dsp:spPr>
        <a:xfrm>
          <a:off x="8067437" y="880863"/>
          <a:ext cx="2443028" cy="1683246"/>
        </a:xfrm>
        <a:prstGeom prst="round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4B3912-F497-43BD-9ABE-5A9F785F6C33}">
      <dsp:nvSpPr>
        <dsp:cNvPr id="0" name=""/>
        <dsp:cNvSpPr/>
      </dsp:nvSpPr>
      <dsp:spPr>
        <a:xfrm>
          <a:off x="8067437" y="2564110"/>
          <a:ext cx="2443028" cy="906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63144" rIns="263144" bIns="0" numCol="1" spcCol="1270" anchor="t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HK" sz="3700" kern="1200" smtClean="0">
              <a:latin typeface="標楷體" panose="03000509000000000000" pitchFamily="65" charset="-120"/>
              <a:ea typeface="標楷體" panose="03000509000000000000" pitchFamily="65" charset="-120"/>
            </a:rPr>
            <a:t>社區人士</a:t>
          </a:r>
          <a:endParaRPr lang="zh-TW" sz="3700" kern="120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8067437" y="2564110"/>
        <a:ext cx="2443028" cy="9063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4FD387-8DE8-46F8-BE36-717741381061}">
      <dsp:nvSpPr>
        <dsp:cNvPr id="0" name=""/>
        <dsp:cNvSpPr/>
      </dsp:nvSpPr>
      <dsp:spPr>
        <a:xfrm>
          <a:off x="0" y="18275"/>
          <a:ext cx="10515600" cy="77823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HK" sz="30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稱讚</a:t>
          </a:r>
          <a:endParaRPr lang="zh-TW" sz="30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7990" y="56265"/>
        <a:ext cx="10439620" cy="702252"/>
      </dsp:txXfrm>
    </dsp:sp>
    <dsp:sp modelId="{624C1B06-95D8-4638-A7DB-2A5E667B86CA}">
      <dsp:nvSpPr>
        <dsp:cNvPr id="0" name=""/>
        <dsp:cNvSpPr/>
      </dsp:nvSpPr>
      <dsp:spPr>
        <a:xfrm>
          <a:off x="0" y="796508"/>
          <a:ext cx="10515600" cy="638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5560" rIns="199136" bIns="35560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zh-HK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依學生的程度，看出其努力及進步之處，而給予讚歎。</a:t>
          </a:r>
          <a:endParaRPr lang="zh-TW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0" y="796508"/>
        <a:ext cx="10515600" cy="638979"/>
      </dsp:txXfrm>
    </dsp:sp>
    <dsp:sp modelId="{7D72FB54-8BFB-453A-9D12-CB00685F7B6D}">
      <dsp:nvSpPr>
        <dsp:cNvPr id="0" name=""/>
        <dsp:cNvSpPr/>
      </dsp:nvSpPr>
      <dsp:spPr>
        <a:xfrm>
          <a:off x="0" y="1435487"/>
          <a:ext cx="10515600" cy="77823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HK" sz="3000" kern="1200" smtClean="0">
              <a:latin typeface="標楷體" panose="03000509000000000000" pitchFamily="65" charset="-120"/>
              <a:ea typeface="標楷體" panose="03000509000000000000" pitchFamily="65" charset="-120"/>
            </a:rPr>
            <a:t>評價</a:t>
          </a:r>
          <a:endParaRPr lang="zh-TW" sz="3000" kern="120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7990" y="1473477"/>
        <a:ext cx="10439620" cy="702252"/>
      </dsp:txXfrm>
    </dsp:sp>
    <dsp:sp modelId="{FD9C0480-2749-43A4-89C8-93CA758BFF07}">
      <dsp:nvSpPr>
        <dsp:cNvPr id="0" name=""/>
        <dsp:cNvSpPr/>
      </dsp:nvSpPr>
      <dsp:spPr>
        <a:xfrm>
          <a:off x="0" y="2213720"/>
          <a:ext cx="10515600" cy="21193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5560" rIns="199136" bIns="35560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zh-HK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依教師主觀標準，判定學生的價值，包括</a:t>
          </a:r>
          <a:r>
            <a:rPr lang="zh-TW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「</a:t>
          </a:r>
          <a:r>
            <a:rPr lang="zh-HK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正價</a:t>
          </a:r>
          <a:r>
            <a:rPr lang="zh-TW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」</a:t>
          </a:r>
          <a:r>
            <a:rPr lang="zh-HK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及</a:t>
          </a:r>
          <a:r>
            <a:rPr lang="zh-TW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「</a:t>
          </a:r>
          <a:r>
            <a:rPr lang="zh-HK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負價</a:t>
          </a:r>
          <a:r>
            <a:rPr lang="zh-TW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」。</a:t>
          </a:r>
          <a:endParaRPr lang="zh-TW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zh-HK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老師有權利</a:t>
          </a:r>
          <a:r>
            <a:rPr lang="zh-TW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「</a:t>
          </a:r>
          <a:r>
            <a:rPr lang="zh-HK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施捨</a:t>
          </a:r>
          <a:r>
            <a:rPr lang="zh-TW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」</a:t>
          </a:r>
          <a:r>
            <a:rPr lang="zh-HK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學生好話，讓學生歡喜；也可以任意</a:t>
          </a:r>
          <a:r>
            <a:rPr lang="zh-TW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「</a:t>
          </a:r>
          <a:r>
            <a:rPr lang="zh-HK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定罪</a:t>
          </a:r>
          <a:r>
            <a:rPr lang="zh-TW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」，</a:t>
          </a:r>
          <a:r>
            <a:rPr lang="zh-HK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令學生痛苦。</a:t>
          </a:r>
          <a:endParaRPr lang="zh-TW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zh-TW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「</a:t>
          </a:r>
          <a:r>
            <a:rPr lang="zh-HK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評價</a:t>
          </a:r>
          <a:r>
            <a:rPr lang="zh-TW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」</a:t>
          </a:r>
          <a:r>
            <a:rPr lang="zh-HK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當中缺乏真誠的關懷，只有冷漠的批評。</a:t>
          </a:r>
          <a:endParaRPr lang="zh-TW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0" y="2213720"/>
        <a:ext cx="10515600" cy="21193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A9FCF9-7375-4740-A579-B662EA1D8371}">
      <dsp:nvSpPr>
        <dsp:cNvPr id="0" name=""/>
        <dsp:cNvSpPr/>
      </dsp:nvSpPr>
      <dsp:spPr>
        <a:xfrm>
          <a:off x="788669" y="0"/>
          <a:ext cx="8938260" cy="4351338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921374-152B-4C5F-ADCF-8CFCAA5839B2}">
      <dsp:nvSpPr>
        <dsp:cNvPr id="0" name=""/>
        <dsp:cNvSpPr/>
      </dsp:nvSpPr>
      <dsp:spPr>
        <a:xfrm>
          <a:off x="706" y="1305401"/>
          <a:ext cx="1906080" cy="174053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9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落伍的</a:t>
          </a:r>
          <a:endParaRPr lang="en-US" altLang="zh-TW" sz="29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9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管教方式</a:t>
          </a:r>
          <a:endParaRPr lang="zh-TW" sz="29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85672" y="1390367"/>
        <a:ext cx="1736148" cy="1570603"/>
      </dsp:txXfrm>
    </dsp:sp>
    <dsp:sp modelId="{104758E4-0CCD-4F73-B3F2-ECEE580CE2B9}">
      <dsp:nvSpPr>
        <dsp:cNvPr id="0" name=""/>
        <dsp:cNvSpPr/>
      </dsp:nvSpPr>
      <dsp:spPr>
        <a:xfrm>
          <a:off x="2152732" y="1305401"/>
          <a:ext cx="1906080" cy="174053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9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對學生</a:t>
          </a:r>
          <a:endParaRPr lang="en-US" altLang="zh-TW" sz="29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9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影響很大</a:t>
          </a:r>
          <a:endParaRPr lang="zh-TW" sz="29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237698" y="1390367"/>
        <a:ext cx="1736148" cy="1570603"/>
      </dsp:txXfrm>
    </dsp:sp>
    <dsp:sp modelId="{611FA9DD-8638-40D3-9630-CFC44AFD2279}">
      <dsp:nvSpPr>
        <dsp:cNvPr id="0" name=""/>
        <dsp:cNvSpPr/>
      </dsp:nvSpPr>
      <dsp:spPr>
        <a:xfrm>
          <a:off x="4304759" y="1305401"/>
          <a:ext cx="1906080" cy="174053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9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涉及</a:t>
          </a:r>
          <a:endParaRPr lang="en-US" altLang="zh-TW" sz="29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9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法律問題</a:t>
          </a:r>
          <a:endParaRPr lang="zh-TW" sz="29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389725" y="1390367"/>
        <a:ext cx="1736148" cy="1570603"/>
      </dsp:txXfrm>
    </dsp:sp>
    <dsp:sp modelId="{A46E9E64-A454-46FB-803C-265B8CE8009A}">
      <dsp:nvSpPr>
        <dsp:cNvPr id="0" name=""/>
        <dsp:cNvSpPr/>
      </dsp:nvSpPr>
      <dsp:spPr>
        <a:xfrm>
          <a:off x="6456786" y="1305401"/>
          <a:ext cx="1906080" cy="174053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9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家長</a:t>
          </a:r>
          <a:endParaRPr lang="en-US" altLang="zh-TW" sz="29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9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接受程度</a:t>
          </a:r>
          <a:endParaRPr lang="zh-TW" sz="29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6541752" y="1390367"/>
        <a:ext cx="1736148" cy="1570603"/>
      </dsp:txXfrm>
    </dsp:sp>
    <dsp:sp modelId="{2E396B76-9A3D-4F09-BD10-095C88A2D47C}">
      <dsp:nvSpPr>
        <dsp:cNvPr id="0" name=""/>
        <dsp:cNvSpPr/>
      </dsp:nvSpPr>
      <dsp:spPr>
        <a:xfrm>
          <a:off x="8608813" y="1305401"/>
          <a:ext cx="1906080" cy="174053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900" kern="1200" smtClean="0">
              <a:latin typeface="標楷體" panose="03000509000000000000" pitchFamily="65" charset="-120"/>
              <a:ea typeface="標楷體" panose="03000509000000000000" pitchFamily="65" charset="-120"/>
            </a:rPr>
            <a:t>正向管教</a:t>
          </a:r>
          <a:endParaRPr lang="zh-TW" altLang="en-US" sz="2900" kern="120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8693779" y="1390367"/>
        <a:ext cx="1736148" cy="15706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C82C1-0A83-48A3-BE31-EC38E7EB32C8}" type="datetimeFigureOut">
              <a:rPr lang="zh-TW" altLang="en-US" smtClean="0"/>
              <a:t>2018/9/12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5E3BB-05CF-4FB3-B07E-BB7E481B0B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4366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C82C1-0A83-48A3-BE31-EC38E7EB32C8}" type="datetimeFigureOut">
              <a:rPr lang="zh-TW" altLang="en-US" smtClean="0"/>
              <a:t>2018/9/12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5E3BB-05CF-4FB3-B07E-BB7E481B0B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2988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C82C1-0A83-48A3-BE31-EC38E7EB32C8}" type="datetimeFigureOut">
              <a:rPr lang="zh-TW" altLang="en-US" smtClean="0"/>
              <a:t>2018/9/12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5E3BB-05CF-4FB3-B07E-BB7E481B0B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6203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C82C1-0A83-48A3-BE31-EC38E7EB32C8}" type="datetimeFigureOut">
              <a:rPr lang="zh-TW" altLang="en-US" smtClean="0"/>
              <a:t>2018/9/12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5E3BB-05CF-4FB3-B07E-BB7E481B0B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5317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C82C1-0A83-48A3-BE31-EC38E7EB32C8}" type="datetimeFigureOut">
              <a:rPr lang="zh-TW" altLang="en-US" smtClean="0"/>
              <a:t>2018/9/12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5E3BB-05CF-4FB3-B07E-BB7E481B0B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0559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C82C1-0A83-48A3-BE31-EC38E7EB32C8}" type="datetimeFigureOut">
              <a:rPr lang="zh-TW" altLang="en-US" smtClean="0"/>
              <a:t>2018/9/12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5E3BB-05CF-4FB3-B07E-BB7E481B0B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281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C82C1-0A83-48A3-BE31-EC38E7EB32C8}" type="datetimeFigureOut">
              <a:rPr lang="zh-TW" altLang="en-US" smtClean="0"/>
              <a:t>2018/9/12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5E3BB-05CF-4FB3-B07E-BB7E481B0B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5512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C82C1-0A83-48A3-BE31-EC38E7EB32C8}" type="datetimeFigureOut">
              <a:rPr lang="zh-TW" altLang="en-US" smtClean="0"/>
              <a:t>2018/9/12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5E3BB-05CF-4FB3-B07E-BB7E481B0B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0838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C82C1-0A83-48A3-BE31-EC38E7EB32C8}" type="datetimeFigureOut">
              <a:rPr lang="zh-TW" altLang="en-US" smtClean="0"/>
              <a:t>2018/9/12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5E3BB-05CF-4FB3-B07E-BB7E481B0B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5795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C82C1-0A83-48A3-BE31-EC38E7EB32C8}" type="datetimeFigureOut">
              <a:rPr lang="zh-TW" altLang="en-US" smtClean="0"/>
              <a:t>2018/9/12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5E3BB-05CF-4FB3-B07E-BB7E481B0B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0457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C82C1-0A83-48A3-BE31-EC38E7EB32C8}" type="datetimeFigureOut">
              <a:rPr lang="zh-TW" altLang="en-US" smtClean="0"/>
              <a:t>2018/9/12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5E3BB-05CF-4FB3-B07E-BB7E481B0B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399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C82C1-0A83-48A3-BE31-EC38E7EB32C8}" type="datetimeFigureOut">
              <a:rPr lang="zh-TW" altLang="en-US" smtClean="0"/>
              <a:t>2018/9/12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5E3BB-05CF-4FB3-B07E-BB7E481B0B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5553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HK" altLang="zh-TW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師生關係的</a:t>
            </a:r>
            <a:r>
              <a:rPr lang="zh-HK" altLang="zh-TW" dirty="0" smtClean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建立</a:t>
            </a:r>
            <a:r>
              <a:rPr lang="en-US" altLang="zh-HK" dirty="0" smtClean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HK" dirty="0" smtClean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HK" altLang="zh-TW" sz="3200" dirty="0" smtClean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陳</a:t>
            </a:r>
            <a:r>
              <a:rPr lang="zh-HK" altLang="zh-TW" sz="32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奎熹、王淑俐、單文經、黃德祥（</a:t>
            </a:r>
            <a:r>
              <a:rPr lang="en-US" altLang="zh-TW" sz="32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1996</a:t>
            </a:r>
            <a:r>
              <a:rPr lang="zh-HK" altLang="zh-TW" sz="32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endParaRPr lang="zh-TW" altLang="en-US" sz="3200" dirty="0">
              <a:solidFill>
                <a:srgbClr val="0070C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4319215"/>
            <a:ext cx="9144000" cy="1655762"/>
          </a:xfrm>
        </p:spPr>
        <p:txBody>
          <a:bodyPr>
            <a:normAutofit/>
          </a:bodyPr>
          <a:lstStyle/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鄭進斛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64299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HK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師生關係建立的有效</a:t>
            </a:r>
            <a:r>
              <a:rPr lang="zh-HK" altLang="zh-TW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策略</a:t>
            </a:r>
            <a:r>
              <a:rPr lang="en-US" altLang="zh-HK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</a:t>
            </a:r>
            <a:r>
              <a:rPr lang="en-US" altLang="zh-TW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zh-TW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zh-HK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胡倩華，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1995</a:t>
            </a:r>
            <a:r>
              <a:rPr lang="zh-TW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；</a:t>
            </a:r>
            <a:r>
              <a:rPr lang="zh-HK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王淑俐</a:t>
            </a:r>
            <a:r>
              <a:rPr lang="zh-TW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2000</a:t>
            </a:r>
            <a:r>
              <a:rPr lang="zh-TW" altLang="zh-TW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endParaRPr lang="zh-TW" altLang="en-US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80000"/>
              </a:lnSpc>
              <a:buNone/>
            </a:pPr>
            <a:r>
              <a:rPr lang="zh-TW" altLang="en-US" sz="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</a:t>
            </a:r>
            <a:r>
              <a:rPr lang="zh-HK" altLang="zh-TW" sz="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表達</a:t>
            </a:r>
            <a:r>
              <a:rPr lang="zh-HK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對學生的關愛</a:t>
            </a:r>
            <a:endParaRPr lang="zh-TW" altLang="zh-TW" sz="20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38163" lvl="0">
              <a:lnSpc>
                <a:spcPct val="80000"/>
              </a:lnSpc>
            </a:pPr>
            <a:r>
              <a:rPr lang="zh-HK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真誠自然</a:t>
            </a:r>
            <a:endParaRPr lang="zh-TW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38163" lvl="0">
              <a:lnSpc>
                <a:spcPct val="80000"/>
              </a:lnSpc>
            </a:pPr>
            <a:r>
              <a:rPr lang="zh-HK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電話詢問病情</a:t>
            </a:r>
            <a:endParaRPr lang="zh-TW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38163" lvl="0">
              <a:lnSpc>
                <a:spcPct val="80000"/>
              </a:lnSpc>
            </a:pPr>
            <a:r>
              <a:rPr lang="zh-HK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個別談話</a:t>
            </a:r>
            <a:endParaRPr lang="zh-TW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38163" lvl="0">
              <a:lnSpc>
                <a:spcPct val="80000"/>
              </a:lnSpc>
            </a:pPr>
            <a:r>
              <a:rPr lang="zh-HK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要求以愛為出發點</a:t>
            </a:r>
            <a:endParaRPr lang="zh-TW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zh-TW" altLang="en-US" sz="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</a:t>
            </a:r>
            <a:r>
              <a:rPr lang="zh-HK" altLang="zh-TW" sz="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表達</a:t>
            </a:r>
            <a:r>
              <a:rPr lang="zh-HK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時言簡意賅</a:t>
            </a:r>
            <a:endParaRPr lang="zh-TW" altLang="zh-TW" sz="20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38163" lvl="0">
              <a:lnSpc>
                <a:spcPct val="80000"/>
              </a:lnSpc>
            </a:pPr>
            <a:r>
              <a:rPr lang="zh-HK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表達完整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HK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講述清楚</a:t>
            </a:r>
            <a:endParaRPr lang="zh-TW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38163" lvl="0">
              <a:lnSpc>
                <a:spcPct val="80000"/>
              </a:lnSpc>
            </a:pPr>
            <a:r>
              <a:rPr lang="zh-HK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學生聽得懂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HK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也能聽得進去</a:t>
            </a:r>
            <a:endParaRPr lang="zh-TW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38163" lvl="0">
              <a:lnSpc>
                <a:spcPct val="80000"/>
              </a:lnSpc>
            </a:pPr>
            <a:r>
              <a:rPr lang="zh-HK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有效表達</a:t>
            </a:r>
            <a:endParaRPr lang="zh-TW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zh-TW" altLang="en-US" sz="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</a:t>
            </a:r>
            <a:r>
              <a:rPr lang="zh-HK" altLang="zh-TW" sz="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傾聽</a:t>
            </a:r>
            <a:r>
              <a:rPr lang="zh-HK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與適度的回應</a:t>
            </a:r>
            <a:endParaRPr lang="zh-TW" altLang="zh-TW" sz="20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38163" lvl="0">
              <a:lnSpc>
                <a:spcPct val="80000"/>
              </a:lnSpc>
            </a:pPr>
            <a:r>
              <a:rPr lang="zh-HK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多聽少說、先聽後說</a:t>
            </a:r>
            <a:endParaRPr lang="zh-TW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38163" lvl="0">
              <a:lnSpc>
                <a:spcPct val="80000"/>
              </a:lnSpc>
            </a:pPr>
            <a:r>
              <a:rPr lang="zh-HK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開放與接納態度</a:t>
            </a:r>
            <a:endParaRPr lang="zh-TW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38163" lvl="0">
              <a:lnSpc>
                <a:spcPct val="80000"/>
              </a:lnSpc>
            </a:pPr>
            <a:r>
              <a:rPr lang="zh-HK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適切的回應詞</a:t>
            </a:r>
            <a:endParaRPr lang="zh-TW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80000"/>
              </a:lnSpc>
            </a:pP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6003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zh-TW" altLang="en-US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</a:t>
            </a:r>
            <a:r>
              <a:rPr lang="zh-HK" altLang="zh-TW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設身處地</a:t>
            </a:r>
            <a:r>
              <a:rPr lang="zh-HK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瞭解學生</a:t>
            </a:r>
            <a:endParaRPr lang="zh-TW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0"/>
            <a:r>
              <a:rPr lang="zh-HK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同理心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0"/>
            <a:r>
              <a:rPr lang="zh-HK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顧慮學生面子和自尊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0"/>
            <a:r>
              <a:rPr lang="zh-HK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揚善於公堂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HK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規過於私事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>
              <a:buNone/>
            </a:pPr>
            <a:r>
              <a:rPr lang="zh-TW" altLang="en-US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</a:t>
            </a:r>
            <a:r>
              <a:rPr lang="zh-HK" altLang="zh-TW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保密</a:t>
            </a:r>
            <a:r>
              <a:rPr lang="zh-HK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與承諾的信守</a:t>
            </a:r>
            <a:endParaRPr lang="zh-TW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0"/>
            <a:r>
              <a:rPr lang="zh-HK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保密學生隱私部分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0"/>
            <a:r>
              <a:rPr lang="zh-HK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不任意許下承諾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HK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允諾便需遵守與實踐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>
              <a:buNone/>
            </a:pPr>
            <a:r>
              <a:rPr lang="zh-TW" altLang="en-US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</a:t>
            </a:r>
            <a:r>
              <a:rPr lang="zh-HK" altLang="zh-TW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善於</a:t>
            </a:r>
            <a:r>
              <a:rPr lang="zh-HK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使用各種表達的語言</a:t>
            </a:r>
            <a:endParaRPr lang="zh-TW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0"/>
            <a:r>
              <a:rPr lang="zh-HK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文字溝通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0"/>
            <a:r>
              <a:rPr lang="zh-HK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口語溝通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0"/>
            <a:r>
              <a:rPr lang="zh-HK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肢體語言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HK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師生關係建立的有效</a:t>
            </a:r>
            <a:r>
              <a:rPr lang="zh-HK" altLang="zh-TW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策略</a:t>
            </a:r>
            <a:r>
              <a:rPr lang="en-US" altLang="zh-HK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二</a:t>
            </a:r>
            <a:r>
              <a:rPr lang="en-US" altLang="zh-TW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zh-TW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zh-HK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胡倩華，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1995</a:t>
            </a:r>
            <a:r>
              <a:rPr lang="zh-TW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；</a:t>
            </a:r>
            <a:r>
              <a:rPr lang="zh-HK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王淑俐</a:t>
            </a:r>
            <a:r>
              <a:rPr lang="zh-TW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2000</a:t>
            </a:r>
            <a:r>
              <a:rPr lang="zh-TW" altLang="zh-TW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endParaRPr lang="zh-TW" altLang="en-US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839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HK" altLang="zh-TW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師生關係的建立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spcBef>
                <a:spcPts val="600"/>
              </a:spcBef>
            </a:pPr>
            <a:r>
              <a:rPr lang="zh-HK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教師溝通能力的內涵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HK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教學和輔導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HK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有效教學。</a:t>
            </a:r>
            <a:endParaRPr lang="zh-TW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>
              <a:spcBef>
                <a:spcPts val="600"/>
              </a:spcBef>
            </a:pPr>
            <a:r>
              <a:rPr lang="zh-HK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同理心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HK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同理心訓練</a:t>
            </a:r>
            <a:endParaRPr lang="zh-TW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>
              <a:spcBef>
                <a:spcPts val="600"/>
              </a:spcBef>
            </a:pPr>
            <a:r>
              <a:rPr lang="zh-HK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行為的適應性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HK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了解班級屬性</a:t>
            </a:r>
            <a:endParaRPr lang="zh-TW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>
              <a:spcBef>
                <a:spcPts val="600"/>
              </a:spcBef>
            </a:pPr>
            <a:r>
              <a:rPr lang="zh-HK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互動的處理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HK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學生問題行為處理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HK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假設狀況處理</a:t>
            </a:r>
            <a:endParaRPr lang="zh-TW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>
              <a:spcBef>
                <a:spcPts val="600"/>
              </a:spcBef>
            </a:pP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正向語言</a:t>
            </a:r>
          </a:p>
          <a:p>
            <a:pPr lvl="0">
              <a:spcBef>
                <a:spcPts val="600"/>
              </a:spcBef>
            </a:pP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對等尊重</a:t>
            </a:r>
          </a:p>
          <a:p>
            <a:pPr lvl="0">
              <a:spcBef>
                <a:spcPts val="600"/>
              </a:spcBef>
            </a:pP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關懷耐心</a:t>
            </a:r>
          </a:p>
          <a:p>
            <a:pPr lvl="0">
              <a:spcBef>
                <a:spcPts val="600"/>
              </a:spcBef>
            </a:pP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接納</a:t>
            </a:r>
          </a:p>
          <a:p>
            <a:pPr>
              <a:spcBef>
                <a:spcPts val="600"/>
              </a:spcBef>
            </a:pPr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96461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良好的師生狀態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對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人有興趣，具備心理學基礎</a:t>
            </a:r>
          </a:p>
          <a:p>
            <a:pPr lvl="0"/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無私，無條件關懷</a:t>
            </a:r>
          </a:p>
          <a:p>
            <a:pPr lvl="0"/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注意個別差異</a:t>
            </a:r>
          </a:p>
          <a:p>
            <a:pPr lvl="0"/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了解學生的次級文化</a:t>
            </a:r>
          </a:p>
          <a:p>
            <a:pPr lvl="0"/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個別談話</a:t>
            </a:r>
          </a:p>
          <a:p>
            <a:pPr lvl="0"/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收禮的藝術</a:t>
            </a:r>
          </a:p>
          <a:p>
            <a:pPr lvl="0"/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向學生坦陳自己經驗與感受</a:t>
            </a:r>
          </a:p>
          <a:p>
            <a:pPr lvl="0"/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鼓勵學生坦陳自己的經驗與感受</a:t>
            </a:r>
          </a:p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多元的溝通管道，書面、民意調查、口語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53958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情緒管理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4800" y="1511599"/>
            <a:ext cx="11430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TW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情緒覺察</a:t>
            </a: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zh-TW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正向思考</a:t>
            </a:r>
          </a:p>
          <a:p>
            <a:pPr marL="815975" indent="-457200">
              <a:buFont typeface="Wingdings" panose="05000000000000000000" pitchFamily="2" charset="2"/>
              <a:buChar char="u"/>
            </a:pPr>
            <a:r>
              <a:rPr lang="zh-TW" altLang="zh-TW" sz="2800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負向、悲觀、不合理的觀念，轉為正向、樂觀、合理的信念</a:t>
            </a:r>
          </a:p>
        </p:txBody>
      </p:sp>
      <p:sp>
        <p:nvSpPr>
          <p:cNvPr id="5" name="矩形 4"/>
          <p:cNvSpPr/>
          <p:nvPr/>
        </p:nvSpPr>
        <p:spPr>
          <a:xfrm>
            <a:off x="394447" y="3211574"/>
            <a:ext cx="1072178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標楷體" panose="03000509000000000000" pitchFamily="65" charset="-120"/>
              <a:buChar char="×"/>
            </a:pP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算了！別人的孩子管那麼多幹什麼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TW" altLang="zh-TW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既然進入我的班，我對他就負有一分責任</a:t>
            </a:r>
          </a:p>
          <a:p>
            <a:pPr marL="457200" lvl="0" indent="-457200">
              <a:buFont typeface="標楷體" panose="03000509000000000000" pitchFamily="65" charset="-120"/>
              <a:buChar char="×"/>
            </a:pP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家長都放棄了，我何必熱心過度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TW" altLang="zh-TW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家長都是愛孩子的，只是教養的觀念及方式需要做些調整</a:t>
            </a:r>
          </a:p>
          <a:p>
            <a:pPr marL="457200" lvl="0" indent="-457200">
              <a:buFont typeface="標楷體" panose="03000509000000000000" pitchFamily="65" charset="-120"/>
              <a:buChar char="×"/>
            </a:pP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花那麼多時間輔導，卻一點也沒有改變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TW" altLang="zh-TW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輔導須靠時間及技巧，一段時間的努力應可看出一些改變。只要先去做，不求一分耕耘即有一分收穫</a:t>
            </a:r>
            <a:endParaRPr lang="zh-TW" altLang="zh-TW" sz="28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11604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HK" altLang="zh-TW" kern="1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溝通面向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155164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4429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HK" altLang="zh-TW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斥責的注意事項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zh-HK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避免</a:t>
            </a:r>
            <a:r>
              <a:rPr lang="zh-HK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口出惡言或其他不當的措詞</a:t>
            </a:r>
            <a:endParaRPr lang="zh-TW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zh-HK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考慮學生的尊嚴及感受，避免激怒學生，引起學生的反感、反抗。</a:t>
            </a:r>
            <a:endParaRPr lang="zh-TW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zh-HK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即使學生已公然向教師權威挑戰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HK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仍應顧全，忍下這口氣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HK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冷靜應付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HK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以免日後懊悔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HK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難以收拾。</a:t>
            </a:r>
            <a:endParaRPr lang="zh-TW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HK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即使學生態度惡劣、執迷不悔，老師仍能放下身段，不忘自己的教育職責，改直接、強烈的斥責為間接、婉轉的建議，使學生能夠接受。</a:t>
            </a:r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60459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HK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正向言語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511718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78832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體罰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005691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6550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正向管教要點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012" y="1825625"/>
            <a:ext cx="5477435" cy="4351338"/>
          </a:xfrm>
        </p:spPr>
        <p:txBody>
          <a:bodyPr>
            <a:normAutofit/>
          </a:bodyPr>
          <a:lstStyle/>
          <a:p>
            <a:pPr lvl="0"/>
            <a:r>
              <a:rPr lang="zh-TW" altLang="zh-TW" sz="20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口頭</a:t>
            </a:r>
            <a:r>
              <a:rPr lang="zh-TW" altLang="zh-TW" sz="20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糾正。</a:t>
            </a:r>
          </a:p>
          <a:p>
            <a:pPr lvl="0"/>
            <a:r>
              <a:rPr lang="zh-TW" altLang="zh-TW" sz="20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調整座位。</a:t>
            </a:r>
          </a:p>
          <a:p>
            <a:r>
              <a:rPr lang="zh-TW" altLang="zh-TW" sz="20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要求靜坐反省。</a:t>
            </a:r>
          </a:p>
          <a:p>
            <a:r>
              <a:rPr lang="zh-TW" altLang="zh-TW" sz="20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適當增加作業或工作。</a:t>
            </a:r>
          </a:p>
          <a:p>
            <a:r>
              <a:rPr lang="zh-TW" altLang="zh-TW" sz="20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列入日常生活表現紀錄。</a:t>
            </a:r>
          </a:p>
          <a:p>
            <a:pPr lvl="0"/>
            <a:r>
              <a:rPr lang="zh-TW" altLang="zh-TW" sz="20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要求</a:t>
            </a:r>
            <a:r>
              <a:rPr lang="zh-TW" altLang="zh-TW" sz="20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口頭道歉或書面自省。</a:t>
            </a:r>
          </a:p>
          <a:p>
            <a:pPr lvl="0"/>
            <a:r>
              <a:rPr lang="zh-TW" altLang="zh-TW" sz="20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通知</a:t>
            </a:r>
            <a:r>
              <a:rPr lang="zh-TW" altLang="zh-TW" sz="20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監護權人，協請處理。</a:t>
            </a:r>
          </a:p>
          <a:p>
            <a:pPr lvl="0"/>
            <a:r>
              <a:rPr lang="zh-TW" altLang="zh-TW" sz="20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要求</a:t>
            </a:r>
            <a:r>
              <a:rPr lang="zh-TW" altLang="zh-TW" sz="20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完成未完成之作業或工作。</a:t>
            </a:r>
          </a:p>
          <a:p>
            <a:r>
              <a:rPr lang="zh-TW" altLang="zh-TW" sz="20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取消參加正式課程以外之活動。</a:t>
            </a:r>
            <a:endParaRPr lang="en-US" altLang="zh-TW" sz="2000" dirty="0" smtClean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sz="20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教師得視情況於學生下課時間實施管教措施。</a:t>
            </a:r>
          </a:p>
          <a:p>
            <a:endParaRPr lang="zh-TW" altLang="zh-TW" sz="2000" dirty="0" smtClean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28447" y="1718795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zh-TW" sz="2000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依該校學生獎懲規定及法定程序，予以書面懲處。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zh-TW" sz="2000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經其他教師同意，於行為當日，暫時轉送其他班級學習。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zh-TW" altLang="zh-TW" sz="2000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經監護權人同意後，留置學生於課後輔導或參加輔導課程。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zh-TW" sz="2000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要求站立反省。但每次不得超過一堂課，每日累計不得超過兩小時。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zh-TW" sz="2000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要求課餘從事可達成管教目的之公共服務（如學生破壞環境清潔，罰其打掃環境）。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zh-TW" altLang="zh-TW" sz="2000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在教學場所一隅，暫時讓學生與其他同學保持適當距離，並以兩堂課為限。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zh-TW" sz="2000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學生反映經教師判斷，或教師發現，學生身體確有不適，或確有上廁所、生理日等生理需求時，應調整管教方式或停止處罰。</a:t>
            </a:r>
            <a:endParaRPr lang="zh-TW" altLang="en-US" sz="2000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0290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790</Words>
  <Application>Microsoft Office PowerPoint</Application>
  <PresentationFormat>寬螢幕</PresentationFormat>
  <Paragraphs>102</Paragraphs>
  <Slides>11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9" baseType="lpstr">
      <vt:lpstr>新細明體</vt:lpstr>
      <vt:lpstr>標楷體</vt:lpstr>
      <vt:lpstr>Arial</vt:lpstr>
      <vt:lpstr>Calibri</vt:lpstr>
      <vt:lpstr>Calibri Light</vt:lpstr>
      <vt:lpstr>Times New Roman</vt:lpstr>
      <vt:lpstr>Wingdings</vt:lpstr>
      <vt:lpstr>Office 佈景主題</vt:lpstr>
      <vt:lpstr>師生關係的建立 陳奎熹、王淑俐、單文經、黃德祥（1996）</vt:lpstr>
      <vt:lpstr>師生關係建立的有效策略(一) （胡倩華，1995；王淑俐，2000）</vt:lpstr>
      <vt:lpstr>師生關係建立的有效策略(二) （胡倩華，1995；王淑俐，2000）</vt:lpstr>
      <vt:lpstr>師生關係的建立</vt:lpstr>
      <vt:lpstr>良好的師生狀態</vt:lpstr>
      <vt:lpstr>情緒管理</vt:lpstr>
      <vt:lpstr>溝通面向</vt:lpstr>
      <vt:lpstr>斥責的注意事項</vt:lpstr>
      <vt:lpstr>正向言語</vt:lpstr>
      <vt:lpstr>體罰</vt:lpstr>
      <vt:lpstr>正向管教要點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師生關係的建立 陳奎熹、王淑俐、單文經、黃德祥（1996）</dc:title>
  <dc:creator>test</dc:creator>
  <cp:lastModifiedBy>Windows 使用者</cp:lastModifiedBy>
  <cp:revision>14</cp:revision>
  <dcterms:created xsi:type="dcterms:W3CDTF">2018-09-07T12:08:48Z</dcterms:created>
  <dcterms:modified xsi:type="dcterms:W3CDTF">2018-09-12T10:30:23Z</dcterms:modified>
</cp:coreProperties>
</file>